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87"/>
    <p:restoredTop sz="96327"/>
  </p:normalViewPr>
  <p:slideViewPr>
    <p:cSldViewPr snapToGrid="0">
      <p:cViewPr varScale="1">
        <p:scale>
          <a:sx n="155" d="100"/>
          <a:sy n="155" d="100"/>
        </p:scale>
        <p:origin x="264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16" name="Picture Placeholder 15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38C7C896-01FB-8DBC-3F5C-A086DE9769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 r="4541"/>
          <a:stretch>
            <a:fillRect/>
          </a:stretch>
        </p:blipFill>
        <p:spPr>
          <a:xfrm>
            <a:off x="2703443" y="2712321"/>
            <a:ext cx="9488557" cy="4145679"/>
          </a:xfr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Inhoudstabel	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lvl="1"/>
            <a:r>
              <a:rPr lang="en-BE" dirty="0"/>
              <a:t>1. Opdracht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2. Startsituatie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3. Traject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4. Resultaat</a:t>
            </a:r>
          </a:p>
        </p:txBody>
      </p:sp>
      <p:pic>
        <p:nvPicPr>
          <p:cNvPr id="6" name="Picture 5" descr="A white box with blue lights&#10;&#10;Description automatically generated">
            <a:extLst>
              <a:ext uri="{FF2B5EF4-FFF2-40B4-BE49-F238E27FC236}">
                <a16:creationId xmlns:a16="http://schemas.microsoft.com/office/drawing/2014/main" id="{987D799D-FC67-9F0B-6C68-009710DE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87" y="3007952"/>
            <a:ext cx="5181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1. Opdracht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LED’s “reageren” op geluid (muziek)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Alleenstaand product 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Makkelijk uitbreidbaar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Proof of Concept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6" name="Picture 5" descr="A clipboard with a pencil&#10;&#10;Description automatically generated">
            <a:extLst>
              <a:ext uri="{FF2B5EF4-FFF2-40B4-BE49-F238E27FC236}">
                <a16:creationId xmlns:a16="http://schemas.microsoft.com/office/drawing/2014/main" id="{4872EED4-7F26-B8AD-3175-129C86093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86" y="3184647"/>
            <a:ext cx="3151810" cy="31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7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2. Startsituatie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Scratch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Beperkt aantal voorbeeld projecten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Geen project van vorige semester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10" name="Picture 9" descr="A yellow sign with black text&#10;&#10;Description automatically generated">
            <a:extLst>
              <a:ext uri="{FF2B5EF4-FFF2-40B4-BE49-F238E27FC236}">
                <a16:creationId xmlns:a16="http://schemas.microsoft.com/office/drawing/2014/main" id="{31208A2F-65DB-CAD9-DBA3-5C2F061DB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018704"/>
            <a:ext cx="3305895" cy="33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1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3. Traject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7009" y="2663105"/>
            <a:ext cx="10614991" cy="4194895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BE" dirty="0"/>
              <a:t>Brainstormen (wat &amp; hoe)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LED’s besturen met Raspberry Pi (Effecten)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Microfoon integreren (analoog -&gt; Digitaal) + Hardware (3D-prints)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Alles samenbrengen + MQTT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r>
              <a:rPr lang="en-BE" dirty="0"/>
              <a:t>Documentatie/presentatie</a:t>
            </a:r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  <a:p>
            <a:pPr marL="400050" indent="-400050">
              <a:buFont typeface="+mj-lt"/>
              <a:buAutoNum type="romanUcPeriod"/>
            </a:pPr>
            <a:endParaRPr lang="en-BE" dirty="0"/>
          </a:p>
        </p:txBody>
      </p:sp>
      <p:pic>
        <p:nvPicPr>
          <p:cNvPr id="12" name="Picture 11" descr="Two green square objects on a table&#10;&#10;Description automatically generated">
            <a:extLst>
              <a:ext uri="{FF2B5EF4-FFF2-40B4-BE49-F238E27FC236}">
                <a16:creationId xmlns:a16="http://schemas.microsoft.com/office/drawing/2014/main" id="{28824C5E-071D-B085-6D1F-B00B03B6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3" y="3027419"/>
            <a:ext cx="3280616" cy="32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4. Resultaat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Hardware : Mainbox (Raspberry Pi) en Secundaire Box</a:t>
            </a:r>
          </a:p>
          <a:p>
            <a:r>
              <a:rPr lang="en-BE" dirty="0"/>
              <a:t>                     : Secundaire box uitbreidbaar</a:t>
            </a:r>
          </a:p>
          <a:p>
            <a:r>
              <a:rPr lang="en-BE" dirty="0"/>
              <a:t>                     : LED’s</a:t>
            </a:r>
          </a:p>
          <a:p>
            <a:r>
              <a:rPr lang="en-BE" dirty="0"/>
              <a:t>                     : Digitale USB-A microfoon</a:t>
            </a:r>
          </a:p>
          <a:p>
            <a:r>
              <a:rPr lang="en-BE" dirty="0"/>
              <a:t>                     : Voeding (stopcontact)</a:t>
            </a:r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Software : 5 effecten in 20 kleuren</a:t>
            </a:r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r>
              <a:rPr lang="en-BE" dirty="0"/>
              <a:t>Netwerk : MQTT-Server (User-friendly)</a:t>
            </a:r>
          </a:p>
          <a:p>
            <a:endParaRPr lang="en-BE" dirty="0"/>
          </a:p>
          <a:p>
            <a:endParaRPr lang="en-BE" dirty="0"/>
          </a:p>
          <a:p>
            <a:pPr marL="285750" indent="-285750">
              <a:buFont typeface="Wingdings" pitchFamily="2" charset="2"/>
              <a:buChar char="Ø"/>
            </a:pPr>
            <a:endParaRPr lang="en-BE" dirty="0"/>
          </a:p>
        </p:txBody>
      </p:sp>
      <p:pic>
        <p:nvPicPr>
          <p:cNvPr id="21" name="Picture 20" descr="A close up of a couple of white rectangular objects with wires&#10;&#10;Description automatically generated">
            <a:extLst>
              <a:ext uri="{FF2B5EF4-FFF2-40B4-BE49-F238E27FC236}">
                <a16:creationId xmlns:a16="http://schemas.microsoft.com/office/drawing/2014/main" id="{CE990FEE-F693-10D4-2514-F8595D6D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76478" y="3925665"/>
            <a:ext cx="4014417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Dancing </a:t>
            </a:r>
            <a:r>
              <a:rPr lang="nl-NL" dirty="0" err="1"/>
              <a:t>Lights</a:t>
            </a:r>
            <a:r>
              <a:rPr lang="nl-NL" dirty="0"/>
              <a:t>	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652" y="4453425"/>
            <a:ext cx="3458032" cy="307127"/>
          </a:xfrm>
        </p:spPr>
        <p:txBody>
          <a:bodyPr/>
          <a:lstStyle/>
          <a:p>
            <a:r>
              <a:rPr lang="nl-NL" dirty="0"/>
              <a:t>William </a:t>
            </a:r>
            <a:r>
              <a:rPr lang="nl-NL" dirty="0" err="1"/>
              <a:t>Rogov</a:t>
            </a:r>
            <a:endParaRPr lang="nl-NL" dirty="0"/>
          </a:p>
          <a:p>
            <a:r>
              <a:rPr lang="nl-NL" dirty="0" err="1"/>
              <a:t>Esteban</a:t>
            </a:r>
            <a:r>
              <a:rPr lang="nl-NL" dirty="0"/>
              <a:t> Desmedt</a:t>
            </a:r>
          </a:p>
          <a:p>
            <a:r>
              <a:rPr lang="nl-NL" dirty="0" err="1"/>
              <a:t>Seraphin</a:t>
            </a:r>
            <a:r>
              <a:rPr lang="nl-NL" dirty="0"/>
              <a:t> </a:t>
            </a:r>
            <a:r>
              <a:rPr lang="nl-NL" dirty="0" err="1"/>
              <a:t>Sampers</a:t>
            </a:r>
            <a:endParaRPr lang="nl-NL" dirty="0"/>
          </a:p>
          <a:p>
            <a:r>
              <a:rPr lang="nl-NL" dirty="0" err="1"/>
              <a:t>Mirko</a:t>
            </a:r>
            <a:r>
              <a:rPr lang="nl-NL" dirty="0"/>
              <a:t> </a:t>
            </a:r>
            <a:r>
              <a:rPr lang="nl-NL" dirty="0" err="1"/>
              <a:t>Sinnaeve</a:t>
            </a:r>
            <a:endParaRPr lang="nl-NL" dirty="0"/>
          </a:p>
          <a:p>
            <a:r>
              <a:rPr lang="nl-NL" dirty="0"/>
              <a:t>Elias </a:t>
            </a:r>
            <a:r>
              <a:rPr lang="nl-NL" dirty="0" err="1"/>
              <a:t>Vanthorre</a:t>
            </a:r>
            <a:endParaRPr lang="nl-NL" dirty="0"/>
          </a:p>
        </p:txBody>
      </p:sp>
      <p:pic>
        <p:nvPicPr>
          <p:cNvPr id="7" name="Picture Placeholder 6" descr="A pair of rectangular white boxes with lights connected to each other&#10;&#10;Description automatically generated">
            <a:extLst>
              <a:ext uri="{FF2B5EF4-FFF2-40B4-BE49-F238E27FC236}">
                <a16:creationId xmlns:a16="http://schemas.microsoft.com/office/drawing/2014/main" id="{E6F7F3DF-3FDA-CC0A-2324-8B983A5AB5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" b="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906950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23EBF-3A99-4709-A460-CCCFD79A3E35}">
  <ds:schemaRefs>
    <ds:schemaRef ds:uri="b6bce6f3-de65-48d6-9397-faa97a269bae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261</TotalTime>
  <Words>168</Words>
  <Application>Microsoft Macintosh PowerPoint</Application>
  <PresentationFormat>Widescreen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Dancing Lights </vt:lpstr>
      <vt:lpstr>Dancing Lights </vt:lpstr>
      <vt:lpstr>Dancing Lights </vt:lpstr>
      <vt:lpstr>Dancing Lights </vt:lpstr>
      <vt:lpstr>Dancing Lights </vt:lpstr>
      <vt:lpstr>Dancing Lights </vt:lpstr>
      <vt:lpstr>Dancing Lights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Dancing Lights </dc:title>
  <dc:creator>Rogov William</dc:creator>
  <cp:lastModifiedBy>Rogov William</cp:lastModifiedBy>
  <cp:revision>6</cp:revision>
  <dcterms:created xsi:type="dcterms:W3CDTF">2023-12-04T07:42:03Z</dcterms:created>
  <dcterms:modified xsi:type="dcterms:W3CDTF">2023-12-04T12:47:35Z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